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8" r:id="rId4"/>
    <p:sldId id="317" r:id="rId5"/>
    <p:sldId id="318" r:id="rId6"/>
    <p:sldId id="325" r:id="rId7"/>
    <p:sldId id="326" r:id="rId8"/>
    <p:sldId id="306" r:id="rId9"/>
    <p:sldId id="303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/>
    <p:restoredTop sz="91916"/>
  </p:normalViewPr>
  <p:slideViewPr>
    <p:cSldViewPr showGuides="1">
      <p:cViewPr>
        <p:scale>
          <a:sx n="75" d="100"/>
          <a:sy n="75" d="100"/>
        </p:scale>
        <p:origin x="-139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3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olno-donskoe-sp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204864"/>
            <a:ext cx="6400800" cy="27363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решения  Собрания депутатов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бюджете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Вольно-Донского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 поселения 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годов»</a:t>
            </a: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solidFill>
                <a:srgbClr val="7030A0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 оплату расходов по всем общегосударственным вопросам </a:t>
            </a:r>
            <a:r>
              <a:rPr lang="ru-RU" altLang="ru-RU" b="1" i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Вольно-Донского </a:t>
            </a:r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сельского поселения 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/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/>
                <a:gridCol w="1584325"/>
                <a:gridCol w="1512887"/>
                <a:gridCol w="1727200"/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Функционирование </a:t>
                      </a:r>
                      <a:r>
                        <a:rPr sz="1400" dirty="0" err="1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Администрации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Вольно-Донского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сельского поселения 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7 156,7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6964,1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6653,2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52,4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48,5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282,8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730,8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rgbClr val="7030A0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15364" name="Таблица 15363"/>
          <p:cNvGraphicFramePr/>
          <p:nvPr/>
        </p:nvGraphicFramePr>
        <p:xfrm>
          <a:off x="395537" y="2708275"/>
          <a:ext cx="8280152" cy="1122411"/>
        </p:xfrm>
        <a:graphic>
          <a:graphicData uri="http://schemas.openxmlformats.org/drawingml/2006/table">
            <a:tbl>
              <a:tblPr/>
              <a:tblGrid>
                <a:gridCol w="2912761"/>
                <a:gridCol w="2760614"/>
                <a:gridCol w="2606777"/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243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269,9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341,8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2" y="260648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</a:t>
            </a:r>
            <a:r>
              <a:rPr lang="ru-RU" altLang="ru-RU" b="1" i="1" dirty="0" smtClean="0">
                <a:latin typeface="Trebuchet MS" panose="020B0603020202020204" pitchFamily="34" charset="0"/>
              </a:rPr>
              <a:t>благоустройства предусмотрены </a:t>
            </a:r>
            <a:r>
              <a:rPr lang="ru-RU" altLang="ru-RU" b="1" i="1" dirty="0">
                <a:latin typeface="Trebuchet MS" panose="020B0603020202020204" pitchFamily="34" charset="0"/>
              </a:rPr>
              <a:t>средства в следующих объемах: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/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/>
                <a:gridCol w="1487487"/>
                <a:gridCol w="2208213"/>
                <a:gridCol w="2208212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7151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7030A0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Вольно-Донского </a:t>
            </a:r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«Вольно-Донской СДК» , «</a:t>
            </a:r>
            <a:r>
              <a:rPr lang="ru-RU" altLang="ru-RU" sz="16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Сибирьчанский</a:t>
            </a:r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СК» и «Вишневский СК»</a:t>
            </a:r>
            <a:endParaRPr lang="ru-RU" altLang="ru-RU" sz="1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/>
        </p:nvGraphicFramePr>
        <p:xfrm>
          <a:off x="467544" y="4077072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/>
                <a:gridCol w="2663825"/>
                <a:gridCol w="2808288"/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8 707,7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7 122,6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6 042,5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562074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9460" name="Таблица 19459"/>
          <p:cNvGraphicFramePr/>
          <p:nvPr/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/>
                <a:gridCol w="2714625"/>
                <a:gridCol w="2273300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0,0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0,0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9474" name="Picture 21" descr="C:\Users\Пользователь\Desktop\ПРЕЗЕНТАЦИЯ\photo_2022-08-13_15-44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2781300"/>
            <a:ext cx="41290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664" y="3212977"/>
            <a:ext cx="3611950" cy="345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 проектом решения Собрания депутатов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Вольно-Донского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сельского поселения «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бюджете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Вольно-Донского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 поселения  Морозовского района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Вольно-Донского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сельского поселения </a:t>
            </a:r>
            <a:r>
              <a:rPr lang="en-US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</a:t>
            </a:r>
            <a:r>
              <a:rPr lang="en-US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://</a:t>
            </a:r>
            <a:r>
              <a:rPr lang="en-US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hlinkClick r:id="rId2"/>
              </a:rPr>
              <a:t>volno-don</a:t>
            </a:r>
            <a:r>
              <a:rPr lang="en-US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skoesp.ru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в разделе «Бюджет для граждан».</a:t>
            </a:r>
            <a:endParaRPr sz="1600" b="1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Администрация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Вольно-Донского 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сельского  поселения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Адрес: ул.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Советская, 4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Морозовский  район, Ростовская  обл.,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347202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тел. /факс (886384)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3-46-06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e-</a:t>
            </a:r>
            <a:r>
              <a:rPr lang="en-US" alt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mail:volno</a:t>
            </a:r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-donskoesp@donland.ru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 8:00 до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7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:00 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перерыв с 12:00 до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1400" smtClean="0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1400" smtClean="0">
                <a:solidFill>
                  <a:srgbClr val="7030A0"/>
                </a:solidFill>
                <a:latin typeface="Times New Roman" panose="02020603050405020304" pitchFamily="18" charset="0"/>
              </a:rPr>
              <a:t>:00</a:t>
            </a:r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0" y="-99392"/>
            <a:ext cx="9326631" cy="6994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sz="quarter" idx="13"/>
          </p:nvPr>
        </p:nvSpPr>
        <p:spPr>
          <a:xfrm>
            <a:off x="107950" y="13176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9237" name="AutoShap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55576" y="908720"/>
            <a:ext cx="1838801" cy="4776007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47864" y="973191"/>
            <a:ext cx="2520280" cy="479617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9228" name="Text Box 41"/>
          <p:cNvSpPr txBox="1">
            <a:spLocks noChangeArrowheads="1"/>
          </p:cNvSpPr>
          <p:nvPr/>
        </p:nvSpPr>
        <p:spPr bwMode="auto">
          <a:xfrm>
            <a:off x="3779912" y="1340768"/>
            <a:ext cx="1656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9229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H="1">
            <a:off x="4211960" y="692696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00303" y="864352"/>
            <a:ext cx="2112489" cy="480483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6443663" y="1268412"/>
            <a:ext cx="2088777" cy="3293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денежные средства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556792"/>
            <a:ext cx="1439863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17 648,2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17 648,2</a:t>
            </a:r>
          </a:p>
          <a:p>
            <a:pPr lvl="0" algn="ctr" eaLnBrk="1" hangingPunct="1">
              <a:buNone/>
            </a:pP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Вольно-Донского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6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8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год</a:t>
            </a:r>
            <a:r>
              <a:rPr lang="ru-RU" sz="2400" b="1" dirty="0" err="1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ы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.</a:t>
            </a:r>
            <a:endParaRPr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14 739,4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13 768,3 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14 739,4</a:t>
            </a:r>
          </a:p>
          <a:p>
            <a:pPr lvl="0" algn="ctr" eaLnBrk="1" hangingPunct="1">
              <a:buNone/>
            </a:pP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13 768,3 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</p:nvPr>
        </p:nvGraphicFramePr>
        <p:xfrm>
          <a:off x="395288" y="981075"/>
          <a:ext cx="8353425" cy="5420642"/>
        </p:xfrm>
        <a:graphic>
          <a:graphicData uri="http://schemas.openxmlformats.org/drawingml/2006/table">
            <a:tbl>
              <a:tblPr/>
              <a:tblGrid>
                <a:gridCol w="4602163"/>
                <a:gridCol w="1374775"/>
                <a:gridCol w="1143000"/>
                <a:gridCol w="1233487"/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17 648,2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14 739,4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13 768,3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7 646,0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8 322,0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8 418,3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3 000,0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3 666,7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3 752,4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231,7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241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250,6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182,0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182,0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182,0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с организаций 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4 232,3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4 232,3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4 232,3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2 312,6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10 000,4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6 415,6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5349,2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lang="ru-RU" altLang="en-US" sz="1600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867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6 145,5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5 007,2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0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Иные межбюджетные трансферты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400,0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243,2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269,9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341,8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Вольно-Донского</a:t>
            </a:r>
            <a:r>
              <a:rPr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 </a:t>
            </a:r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сельского поселения</a:t>
            </a:r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1036</Words>
  <Application>Microsoft Office PowerPoint</Application>
  <PresentationFormat>Экран (4:3)</PresentationFormat>
  <Paragraphs>261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Доходы бюджета  Доходы бюджета – поступающие в бюджет денежные средства</vt:lpstr>
      <vt:lpstr>Слайд 6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физическая культура и спорт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365</cp:revision>
  <cp:lastPrinted>2014-05-13T11:35:02Z</cp:lastPrinted>
  <dcterms:created xsi:type="dcterms:W3CDTF">2014-05-12T16:47:43Z</dcterms:created>
  <dcterms:modified xsi:type="dcterms:W3CDTF">2026-01-29T20:03:18Z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