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FAB0D-61C2-4E02-872A-317FE1CFE4EA}" type="datetimeFigureOut">
              <a:rPr lang="ru-RU"/>
              <a:pPr>
                <a:defRPr/>
              </a:pPr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8086F-F6F6-40DD-B8AE-287F99479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C3F05-6FCC-45A6-8D19-6A182A1B362A}" type="datetimeFigureOut">
              <a:rPr lang="ru-RU"/>
              <a:pPr>
                <a:defRPr/>
              </a:pPr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4FEB1-3BA4-4BE2-B05E-4825A35875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DF32F-B85D-4B65-B9B0-917AA22DD6E4}" type="datetimeFigureOut">
              <a:rPr lang="ru-RU"/>
              <a:pPr>
                <a:defRPr/>
              </a:pPr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23121-CB9A-4469-B146-E1207B3C65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DB55C-B29B-4545-B670-18DD57993CED}" type="datetimeFigureOut">
              <a:rPr lang="ru-RU"/>
              <a:pPr>
                <a:defRPr/>
              </a:pPr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8F739-7C64-4DB1-BD2A-4193C5A4E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1587B-03F5-482D-A535-07B28CC1FCDB}" type="datetimeFigureOut">
              <a:rPr lang="ru-RU"/>
              <a:pPr>
                <a:defRPr/>
              </a:pPr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39CCC-E247-4355-8346-3F13417D63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19F0D-B005-41BF-BBB0-DBD124FB57D5}" type="datetimeFigureOut">
              <a:rPr lang="ru-RU"/>
              <a:pPr>
                <a:defRPr/>
              </a:pPr>
              <a:t>22.09.2017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5DD3D-CE81-4407-A691-2A80019D3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4D483-5252-4C1D-A134-B156FD5076BB}" type="datetimeFigureOut">
              <a:rPr lang="ru-RU"/>
              <a:pPr>
                <a:defRPr/>
              </a:pPr>
              <a:t>22.09.2017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945EC-73A3-46C7-9668-AAB13ECA9D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0FE5C-94A4-4C79-A3EC-D628ACA2F80F}" type="datetimeFigureOut">
              <a:rPr lang="ru-RU"/>
              <a:pPr>
                <a:defRPr/>
              </a:pPr>
              <a:t>22.09.2017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08EE6-4375-41ED-868F-844639E43A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C8F1B-C896-4A67-A939-866125259DCD}" type="datetimeFigureOut">
              <a:rPr lang="ru-RU"/>
              <a:pPr>
                <a:defRPr/>
              </a:pPr>
              <a:t>22.09.2017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B3D02-6AD7-4280-BE7A-5D6F6C381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25D5E-7997-483A-BA4B-573616A8FA97}" type="datetimeFigureOut">
              <a:rPr lang="ru-RU"/>
              <a:pPr>
                <a:defRPr/>
              </a:pPr>
              <a:t>22.09.2017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8E4D3-3866-49ED-AB89-0D8511D25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DAACD-ECDE-43AB-818E-CCDE405A995B}" type="datetimeFigureOut">
              <a:rPr lang="ru-RU"/>
              <a:pPr>
                <a:defRPr/>
              </a:pPr>
              <a:t>22.09.2017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1B898-8BED-4C2C-8B4A-C324BE4699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CE92B8-5765-4CDA-90BC-B314E9AA0C6B}" type="datetimeFigureOut">
              <a:rPr lang="ru-RU"/>
              <a:pPr>
                <a:defRPr/>
              </a:pPr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BDC600-D40E-4C8C-9C37-D768C0AC8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428625" y="428625"/>
            <a:ext cx="8429625" cy="6413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i="1">
                <a:solidFill>
                  <a:srgbClr val="4A452A"/>
                </a:solidFill>
                <a:latin typeface="Georgia" pitchFamily="18" charset="0"/>
              </a:rPr>
              <a:t>Основные характеристики бюджета Вольно-Донского сельского поселения на 01.02.2017 года</a:t>
            </a:r>
            <a:r>
              <a:rPr lang="ru-RU" sz="2000" b="1" i="1">
                <a:solidFill>
                  <a:srgbClr val="4A452A"/>
                </a:solidFill>
                <a:latin typeface="Georgia" pitchFamily="18" charset="0"/>
              </a:rPr>
              <a:t>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71550" y="2708275"/>
          <a:ext cx="7385050" cy="3986213"/>
        </p:xfrm>
        <a:graphic>
          <a:graphicData uri="http://schemas.openxmlformats.org/drawingml/2006/table">
            <a:tbl>
              <a:tblPr/>
              <a:tblGrid>
                <a:gridCol w="2357438"/>
                <a:gridCol w="1571625"/>
                <a:gridCol w="1327150"/>
                <a:gridCol w="2128837"/>
              </a:tblGrid>
              <a:tr h="1147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Показатель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Плановые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Бюджетные назначения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Исполнено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%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1.Доходы,всего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557,4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342,2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2.Расходы,всего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3.Дефицит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-307,4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 Долговые обязательства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428625" y="428625"/>
            <a:ext cx="8429625" cy="6413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i="1">
                <a:solidFill>
                  <a:srgbClr val="4A452A"/>
                </a:solidFill>
                <a:latin typeface="Georgia" pitchFamily="18" charset="0"/>
              </a:rPr>
              <a:t>Основные характеристики бюджета Вольно-Донского сельского поселения на 01.03.2017 года</a:t>
            </a:r>
            <a:r>
              <a:rPr lang="ru-RU" sz="2000" b="1" i="1">
                <a:solidFill>
                  <a:srgbClr val="4A452A"/>
                </a:solidFill>
                <a:latin typeface="Georgia" pitchFamily="18" charset="0"/>
              </a:rPr>
              <a:t>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71550" y="2708275"/>
          <a:ext cx="7385050" cy="3986213"/>
        </p:xfrm>
        <a:graphic>
          <a:graphicData uri="http://schemas.openxmlformats.org/drawingml/2006/table">
            <a:tbl>
              <a:tblPr/>
              <a:tblGrid>
                <a:gridCol w="2357438"/>
                <a:gridCol w="1571625"/>
                <a:gridCol w="1327150"/>
                <a:gridCol w="2128837"/>
              </a:tblGrid>
              <a:tr h="1147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Показатель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Плановые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Бюджетные назначения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Исполнено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%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1.Доходы,всего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995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877,7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88.2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2.Расходы,всего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942,3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846,6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89.8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3.Дефицит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-52,8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 Долговые обязательства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428625" y="428625"/>
            <a:ext cx="8429625" cy="6413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i="1">
                <a:solidFill>
                  <a:srgbClr val="4A452A"/>
                </a:solidFill>
                <a:latin typeface="Georgia" pitchFamily="18" charset="0"/>
              </a:rPr>
              <a:t>Основные характеристики бюджета Вольно-Донского сельского поселения на 01.04.2017 года</a:t>
            </a:r>
            <a:r>
              <a:rPr lang="ru-RU" sz="2000" b="1" i="1">
                <a:solidFill>
                  <a:srgbClr val="4A452A"/>
                </a:solidFill>
                <a:latin typeface="Georgia" pitchFamily="18" charset="0"/>
              </a:rPr>
              <a:t>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71550" y="2708275"/>
          <a:ext cx="7385050" cy="3986213"/>
        </p:xfrm>
        <a:graphic>
          <a:graphicData uri="http://schemas.openxmlformats.org/drawingml/2006/table">
            <a:tbl>
              <a:tblPr/>
              <a:tblGrid>
                <a:gridCol w="2357438"/>
                <a:gridCol w="1571625"/>
                <a:gridCol w="1327150"/>
                <a:gridCol w="2128837"/>
              </a:tblGrid>
              <a:tr h="1147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Показатель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Плановые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Бюджетные назначения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Исполнено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%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1.Доходы,всего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674,20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3376,5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91.9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2.Расходы,всего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168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1488,9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88.6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3.Дефицит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981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1887,6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 Долговые обязательства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428625" y="428625"/>
            <a:ext cx="8429625" cy="6413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i="1">
                <a:solidFill>
                  <a:srgbClr val="4A452A"/>
                </a:solidFill>
                <a:latin typeface="Georgia" pitchFamily="18" charset="0"/>
              </a:rPr>
              <a:t>Основные характеристики бюджета Вольно-Донского сельского поселения на 01.05.2017 года</a:t>
            </a:r>
            <a:r>
              <a:rPr lang="ru-RU" sz="2000" b="1" i="1">
                <a:solidFill>
                  <a:srgbClr val="4A452A"/>
                </a:solidFill>
                <a:latin typeface="Georgia" pitchFamily="18" charset="0"/>
              </a:rPr>
              <a:t>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71550" y="2708275"/>
          <a:ext cx="7385050" cy="3986213"/>
        </p:xfrm>
        <a:graphic>
          <a:graphicData uri="http://schemas.openxmlformats.org/drawingml/2006/table">
            <a:tbl>
              <a:tblPr/>
              <a:tblGrid>
                <a:gridCol w="2357438"/>
                <a:gridCol w="1571625"/>
                <a:gridCol w="1327150"/>
                <a:gridCol w="2128837"/>
              </a:tblGrid>
              <a:tr h="1147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Показатель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Плановые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Бюджетные назначения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Исполнено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%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1.Доходы,всего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4674,20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4110,2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2.Расходы,всего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2550,6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2350,6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3.Дефицит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-2123,6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1759,6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 Долговые обязательства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428625" y="428625"/>
            <a:ext cx="8429625" cy="6413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i="1">
                <a:solidFill>
                  <a:srgbClr val="4A452A"/>
                </a:solidFill>
                <a:latin typeface="Georgia" pitchFamily="18" charset="0"/>
              </a:rPr>
              <a:t>Основные характеристики бюджета Вольно-Донского сельского поселения на 01.06.2017 года</a:t>
            </a:r>
            <a:r>
              <a:rPr lang="ru-RU" sz="2000" b="1" i="1">
                <a:solidFill>
                  <a:srgbClr val="4A452A"/>
                </a:solidFill>
                <a:latin typeface="Georgia" pitchFamily="18" charset="0"/>
              </a:rPr>
              <a:t>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71550" y="2708275"/>
          <a:ext cx="7385050" cy="3986213"/>
        </p:xfrm>
        <a:graphic>
          <a:graphicData uri="http://schemas.openxmlformats.org/drawingml/2006/table">
            <a:tbl>
              <a:tblPr/>
              <a:tblGrid>
                <a:gridCol w="2357438"/>
                <a:gridCol w="1571625"/>
                <a:gridCol w="1327150"/>
                <a:gridCol w="2128837"/>
              </a:tblGrid>
              <a:tr h="1147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Показатель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Плановые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Бюджетные назначения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Исполнено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%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1.Доходы,всего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556,30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4942,2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88.9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2.Расходы,всего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3905,7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3258,5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83,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3.Дефицит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1650.60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1683,7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 Долговые обязательства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428625" y="428625"/>
            <a:ext cx="8429625" cy="6413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i="1">
                <a:solidFill>
                  <a:srgbClr val="4A452A"/>
                </a:solidFill>
                <a:latin typeface="Georgia" pitchFamily="18" charset="0"/>
              </a:rPr>
              <a:t>Основные характеристики бюджета Вольно-Донского сельского поселения на 01.07.2017 года</a:t>
            </a:r>
            <a:r>
              <a:rPr lang="ru-RU" sz="2000" b="1" i="1">
                <a:solidFill>
                  <a:srgbClr val="4A452A"/>
                </a:solidFill>
                <a:latin typeface="Georgia" pitchFamily="18" charset="0"/>
              </a:rPr>
              <a:t>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71550" y="2708275"/>
          <a:ext cx="7385050" cy="3986213"/>
        </p:xfrm>
        <a:graphic>
          <a:graphicData uri="http://schemas.openxmlformats.org/drawingml/2006/table">
            <a:tbl>
              <a:tblPr/>
              <a:tblGrid>
                <a:gridCol w="2357438"/>
                <a:gridCol w="1571625"/>
                <a:gridCol w="1327150"/>
                <a:gridCol w="2128837"/>
              </a:tblGrid>
              <a:tr h="1147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Показатель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Плановые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Бюджетные назначения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Исполнено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%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1.Доходы,всего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5541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5283,1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95.3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2.Расходы,всего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4604,7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3859,1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3.Дефицит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936.50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1424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 Долговые обязательства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428625" y="428625"/>
            <a:ext cx="8429625" cy="6413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i="1">
                <a:solidFill>
                  <a:srgbClr val="4A452A"/>
                </a:solidFill>
                <a:latin typeface="Georgia" pitchFamily="18" charset="0"/>
              </a:rPr>
              <a:t>Основные характеристики бюджета Вольно-Донского сельского поселения на 01.08.2017 года</a:t>
            </a:r>
            <a:r>
              <a:rPr lang="ru-RU" sz="2000" b="1" i="1">
                <a:solidFill>
                  <a:srgbClr val="4A452A"/>
                </a:solidFill>
                <a:latin typeface="Georgia" pitchFamily="18" charset="0"/>
              </a:rPr>
              <a:t>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71550" y="2708275"/>
          <a:ext cx="7385050" cy="3986213"/>
        </p:xfrm>
        <a:graphic>
          <a:graphicData uri="http://schemas.openxmlformats.org/drawingml/2006/table">
            <a:tbl>
              <a:tblPr/>
              <a:tblGrid>
                <a:gridCol w="2357438"/>
                <a:gridCol w="1571625"/>
                <a:gridCol w="1327150"/>
                <a:gridCol w="2128837"/>
              </a:tblGrid>
              <a:tr h="1147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Показатель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Плановые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Бюджетные назначения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Исполнено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%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1.Доходы,всего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269,20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5904,8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94.2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2.Расходы,всего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873,4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4543,7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93.2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3.Дефицит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395,80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 Долговые обязательства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428625" y="428625"/>
            <a:ext cx="8429625" cy="6413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i="1">
                <a:solidFill>
                  <a:srgbClr val="4A452A"/>
                </a:solidFill>
                <a:latin typeface="Georgia" pitchFamily="18" charset="0"/>
              </a:rPr>
              <a:t>Основные характеристики бюджета Вольно-Донского сельского поселения на 01.09.2017 года</a:t>
            </a:r>
            <a:r>
              <a:rPr lang="ru-RU" sz="2000" b="1" i="1">
                <a:solidFill>
                  <a:srgbClr val="4A452A"/>
                </a:solidFill>
                <a:latin typeface="Georgia" pitchFamily="18" charset="0"/>
              </a:rPr>
              <a:t> </a:t>
            </a:r>
          </a:p>
        </p:txBody>
      </p:sp>
      <p:graphicFrame>
        <p:nvGraphicFramePr>
          <p:cNvPr id="13347" name="Group 35"/>
          <p:cNvGraphicFramePr>
            <a:graphicFrameLocks noGrp="1"/>
          </p:cNvGraphicFramePr>
          <p:nvPr/>
        </p:nvGraphicFramePr>
        <p:xfrm>
          <a:off x="971550" y="2708275"/>
          <a:ext cx="7385050" cy="4065588"/>
        </p:xfrm>
        <a:graphic>
          <a:graphicData uri="http://schemas.openxmlformats.org/drawingml/2006/table">
            <a:tbl>
              <a:tblPr/>
              <a:tblGrid>
                <a:gridCol w="2357438"/>
                <a:gridCol w="1571625"/>
                <a:gridCol w="1327150"/>
                <a:gridCol w="2128837"/>
              </a:tblGrid>
              <a:tr h="1147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Показатель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Плановые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Бюджетные назначения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Исполнено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%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1.Доходы,всего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445,40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7616,30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90.2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2.Расходы,всего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70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09,1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6767,3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96.6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3.Дефицит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849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 Долговые обязательства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265</Words>
  <Application>Microsoft Office PowerPoint</Application>
  <PresentationFormat>Экран (4:3)</PresentationFormat>
  <Paragraphs>184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Georgia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Бондарев В.С</dc:creator>
  <cp:lastModifiedBy>User</cp:lastModifiedBy>
  <cp:revision>8</cp:revision>
  <dcterms:created xsi:type="dcterms:W3CDTF">2017-07-31T13:14:08Z</dcterms:created>
  <dcterms:modified xsi:type="dcterms:W3CDTF">2017-09-22T12:45:34Z</dcterms:modified>
</cp:coreProperties>
</file>